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814e023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9814e0233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814e0233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9814e0233a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814e0233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9814e0233a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814e0233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9814e0233a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814e0233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g9814e0233a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커뮤니티 ui 소개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공지 최신순으로 5개만 보여줌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글도 최신순으로 10개씩 페이징은 8개 8개가 넘어가면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페이징 이전다음, 검색(설렉트박스로 조건 선택)</a:t>
            </a:r>
            <a:endParaRPr/>
          </a:p>
        </p:txBody>
      </p:sp>
      <p:sp>
        <p:nvSpPr>
          <p:cNvPr id="730" name="Google Shape;73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 비로그인시 글쓰기하면 알림뜨고 안됨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js와 세션을 이용하였음 id를 세션으로 받아 id가 널이면 글쓰기를 못하게</a:t>
            </a:r>
            <a:endParaRPr/>
          </a:p>
        </p:txBody>
      </p:sp>
      <p:sp>
        <p:nvSpPr>
          <p:cNvPr id="746" name="Google Shape;746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비로그인시 댓글 안달림 글쓰기 못한것과 동일하게 자바스크릿틀립과 세션을 이용함</a:t>
            </a:r>
            <a:endParaRPr/>
          </a:p>
        </p:txBody>
      </p:sp>
      <p:sp>
        <p:nvSpPr>
          <p:cNvPr id="763" name="Google Shape;763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공지사항 세부디테일, 작성자가 관리자로 보임</a:t>
            </a:r>
            <a:endParaRPr/>
          </a:p>
        </p:txBody>
      </p:sp>
      <p:sp>
        <p:nvSpPr>
          <p:cNvPr id="779" name="Google Shape;779;p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 로그인 하면 글쓰기가능</a:t>
            </a:r>
            <a:endParaRPr/>
          </a:p>
        </p:txBody>
      </p:sp>
      <p:sp>
        <p:nvSpPr>
          <p:cNvPr id="793" name="Google Shape;793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남의글</a:t>
            </a:r>
            <a:endParaRPr/>
          </a:p>
        </p:txBody>
      </p:sp>
      <p:sp>
        <p:nvSpPr>
          <p:cNvPr id="810" name="Google Shape;810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내글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자바스크립틀릿이랑 세션썼음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현재아이디와 글쓴 사람 아이디가 같으면 삭제와 수정이 보임</a:t>
            </a:r>
            <a:endParaRPr/>
          </a:p>
        </p:txBody>
      </p:sp>
      <p:sp>
        <p:nvSpPr>
          <p:cNvPr id="826" name="Google Shape;826;p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844" name="Google Shape;844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 댓글도 함께 삭제됩니;다</a:t>
            </a:r>
            <a:endParaRPr/>
          </a:p>
        </p:txBody>
      </p:sp>
      <p:sp>
        <p:nvSpPr>
          <p:cNvPr id="862" name="Google Shape;862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880" name="Google Shape;880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8" name="Google Shape;898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답글을 다는 원리를 간단하게 설명하면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rep_parent로 댓글과 답글을 나눴다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이해하기쉽게 부모댓글, 자식댓글이라할때 부모댓글은 rep_parent를 0을주고 자식댓글은 rep_parent에 부모댓글의 번호를 줘서 댓글을 보여줄때 select문의 where절을 차이를 줬습니다</a:t>
            </a:r>
            <a:endParaRPr/>
          </a:p>
        </p:txBody>
      </p:sp>
      <p:sp>
        <p:nvSpPr>
          <p:cNvPr id="917" name="Google Shape;917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938" name="Google Shape;938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기본댓글 DIV와 수정댓글DIV가 댓글을 달때 같이 생성된다. 기본댓글은 스타일에 디스플레이 BLOCK을 줘서 보여주고 수정폼은 NONE을 줘서 보여주지않는다. 수정하기를 누르면 기본댓글이 NONE이되고 수정폼이 BLOCK이 되어 교체된다.</a:t>
            </a:r>
            <a:endParaRPr/>
          </a:p>
        </p:txBody>
      </p:sp>
      <p:sp>
        <p:nvSpPr>
          <p:cNvPr id="958" name="Google Shape;958;p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부모댓글은 자식댓글 같이삭제</a:t>
            </a:r>
            <a:endParaRPr/>
          </a:p>
        </p:txBody>
      </p:sp>
      <p:sp>
        <p:nvSpPr>
          <p:cNvPr id="980" name="Google Shape;980;p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7" name="Google Shape;997;p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012" name="Google Shape;1012;p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자바스크립트를 이용해 현재 주소를 가져온뒤 각 SNS에서 지원하는 공유기능 코드에 현재 주소를 넣으면 공유화면으로 우리 주소를 가지고 넘어간다. 네이버와 카톡은 도메인이 아니면 공유가 아예 불가능해서 넣지않았다 </a:t>
            </a:r>
            <a:endParaRPr/>
          </a:p>
        </p:txBody>
      </p:sp>
      <p:sp>
        <p:nvSpPr>
          <p:cNvPr id="1028" name="Google Shape;1028;p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043" name="Google Shape;1043;p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 밑에 폼에서 GET방식으로 검색값을 받습니다. 커뮤니티 글리스트를 보여주는 SQL에서 검색인경우와 검색이 아닌경우로 나눴습니다</a:t>
            </a:r>
            <a:endParaRPr/>
          </a:p>
        </p:txBody>
      </p:sp>
      <p:sp>
        <p:nvSpPr>
          <p:cNvPr id="1060" name="Google Shape;1060;p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검색을 한상태에서 페이징이 되도록 페이징 주소에 검색값들을 넣어주었습니다</a:t>
            </a:r>
            <a:endParaRPr/>
          </a:p>
        </p:txBody>
      </p:sp>
      <p:sp>
        <p:nvSpPr>
          <p:cNvPr id="1078" name="Google Shape;1078;p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단체회원도 세션과 자바스크립틀릿이용했음</a:t>
            </a:r>
            <a:endParaRPr/>
          </a:p>
        </p:txBody>
      </p:sp>
      <p:sp>
        <p:nvSpPr>
          <p:cNvPr id="1094" name="Google Shape;1094;p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커뮤니티 끝</a:t>
            </a:r>
            <a:endParaRPr/>
          </a:p>
        </p:txBody>
      </p:sp>
      <p:sp>
        <p:nvSpPr>
          <p:cNvPr id="1111" name="Google Shape;1111;p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9814e0233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2" name="Google Shape;1132;g9814e0233a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9" name="Google Shape;1139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4" name="Google Shape;115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0" name="Google Shape;117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4" name="Google Shape;118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0" name="Google Shape;1200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2" name="Google Shape;121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8" name="Google Shape;122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2" name="Google Shape;1242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8" name="Google Shape;125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4" name="Google Shape;1274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8" name="Google Shape;1288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3" name="Google Shape;130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9" name="Google Shape;131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4" name="Google Shape;133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0" name="Google Shape;1350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2" name="Google Shape;138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4" name="Google Shape;1394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8" name="Google Shape;1408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2" name="Google Shape;1422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8" name="Google Shape;1438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4" name="Google Shape;1454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9814e0233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9" name="Google Shape;1469;g9814e0233a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6" name="Google Shape;1476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1" name="Google Shape;1491;p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8" name="Google Shape;1498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80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Relationship Id="rId4" Type="http://schemas.openxmlformats.org/officeDocument/2006/relationships/image" Target="../media/image62.png"/><Relationship Id="rId5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Relationship Id="rId4" Type="http://schemas.openxmlformats.org/officeDocument/2006/relationships/image" Target="../media/image82.png"/><Relationship Id="rId11" Type="http://schemas.openxmlformats.org/officeDocument/2006/relationships/image" Target="../media/image99.png"/><Relationship Id="rId10" Type="http://schemas.openxmlformats.org/officeDocument/2006/relationships/image" Target="../media/image89.png"/><Relationship Id="rId9" Type="http://schemas.openxmlformats.org/officeDocument/2006/relationships/image" Target="../media/image86.png"/><Relationship Id="rId5" Type="http://schemas.openxmlformats.org/officeDocument/2006/relationships/image" Target="../media/image93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87.png"/><Relationship Id="rId5" Type="http://schemas.openxmlformats.org/officeDocument/2006/relationships/image" Target="../media/image86.png"/><Relationship Id="rId6" Type="http://schemas.openxmlformats.org/officeDocument/2006/relationships/image" Target="../media/image83.png"/><Relationship Id="rId7" Type="http://schemas.openxmlformats.org/officeDocument/2006/relationships/image" Target="../media/image88.png"/><Relationship Id="rId8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0.png"/><Relationship Id="rId4" Type="http://schemas.openxmlformats.org/officeDocument/2006/relationships/image" Target="../media/image92.png"/><Relationship Id="rId5" Type="http://schemas.openxmlformats.org/officeDocument/2006/relationships/image" Target="../media/image9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0.png"/><Relationship Id="rId4" Type="http://schemas.openxmlformats.org/officeDocument/2006/relationships/image" Target="../media/image94.png"/><Relationship Id="rId5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png"/><Relationship Id="rId4" Type="http://schemas.openxmlformats.org/officeDocument/2006/relationships/image" Target="../media/image126.png"/><Relationship Id="rId5" Type="http://schemas.openxmlformats.org/officeDocument/2006/relationships/image" Target="../media/image1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0.png"/><Relationship Id="rId6" Type="http://schemas.openxmlformats.org/officeDocument/2006/relationships/image" Target="../media/image1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9.png"/><Relationship Id="rId4" Type="http://schemas.openxmlformats.org/officeDocument/2006/relationships/image" Target="../media/image128.png"/><Relationship Id="rId5" Type="http://schemas.openxmlformats.org/officeDocument/2006/relationships/image" Target="../media/image1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125.png"/><Relationship Id="rId5" Type="http://schemas.openxmlformats.org/officeDocument/2006/relationships/image" Target="../media/image124.png"/><Relationship Id="rId6" Type="http://schemas.openxmlformats.org/officeDocument/2006/relationships/image" Target="../media/image119.png"/><Relationship Id="rId7" Type="http://schemas.openxmlformats.org/officeDocument/2006/relationships/image" Target="../media/image1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2.png"/><Relationship Id="rId4" Type="http://schemas.openxmlformats.org/officeDocument/2006/relationships/image" Target="../media/image133.png"/><Relationship Id="rId5" Type="http://schemas.openxmlformats.org/officeDocument/2006/relationships/image" Target="../media/image1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4.png"/><Relationship Id="rId4" Type="http://schemas.openxmlformats.org/officeDocument/2006/relationships/image" Target="../media/image137.png"/><Relationship Id="rId5" Type="http://schemas.openxmlformats.org/officeDocument/2006/relationships/image" Target="../media/image1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4.png"/><Relationship Id="rId4" Type="http://schemas.openxmlformats.org/officeDocument/2006/relationships/image" Target="../media/image1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8.png"/><Relationship Id="rId4" Type="http://schemas.openxmlformats.org/officeDocument/2006/relationships/image" Target="../media/image1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3.png"/><Relationship Id="rId4" Type="http://schemas.openxmlformats.org/officeDocument/2006/relationships/image" Target="../media/image135.png"/><Relationship Id="rId5" Type="http://schemas.openxmlformats.org/officeDocument/2006/relationships/image" Target="../media/image1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6.png"/><Relationship Id="rId4" Type="http://schemas.openxmlformats.org/officeDocument/2006/relationships/image" Target="../media/image162.png"/><Relationship Id="rId5" Type="http://schemas.openxmlformats.org/officeDocument/2006/relationships/image" Target="../media/image1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6.png"/><Relationship Id="rId4" Type="http://schemas.openxmlformats.org/officeDocument/2006/relationships/image" Target="../media/image143.png"/><Relationship Id="rId10" Type="http://schemas.openxmlformats.org/officeDocument/2006/relationships/image" Target="../media/image155.png"/><Relationship Id="rId9" Type="http://schemas.openxmlformats.org/officeDocument/2006/relationships/image" Target="../media/image152.png"/><Relationship Id="rId5" Type="http://schemas.openxmlformats.org/officeDocument/2006/relationships/image" Target="../media/image148.png"/><Relationship Id="rId6" Type="http://schemas.openxmlformats.org/officeDocument/2006/relationships/image" Target="../media/image147.png"/><Relationship Id="rId7" Type="http://schemas.openxmlformats.org/officeDocument/2006/relationships/image" Target="../media/image161.png"/><Relationship Id="rId8" Type="http://schemas.openxmlformats.org/officeDocument/2006/relationships/image" Target="../media/image1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7.png"/><Relationship Id="rId4" Type="http://schemas.openxmlformats.org/officeDocument/2006/relationships/image" Target="../media/image1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3.png"/><Relationship Id="rId4" Type="http://schemas.openxmlformats.org/officeDocument/2006/relationships/image" Target="../media/image1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3.png"/><Relationship Id="rId4" Type="http://schemas.openxmlformats.org/officeDocument/2006/relationships/image" Target="../media/image1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4.png"/><Relationship Id="rId4" Type="http://schemas.openxmlformats.org/officeDocument/2006/relationships/image" Target="../media/image1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jpg"/><Relationship Id="rId11" Type="http://schemas.openxmlformats.org/officeDocument/2006/relationships/image" Target="../media/image17.png"/><Relationship Id="rId10" Type="http://schemas.openxmlformats.org/officeDocument/2006/relationships/image" Target="../media/image4.jp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81.png"/><Relationship Id="rId4" Type="http://schemas.openxmlformats.org/officeDocument/2006/relationships/image" Target="../media/image17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9.png"/><Relationship Id="rId4" Type="http://schemas.openxmlformats.org/officeDocument/2006/relationships/image" Target="../media/image1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2.png"/><Relationship Id="rId4" Type="http://schemas.openxmlformats.org/officeDocument/2006/relationships/image" Target="../media/image1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6.png"/><Relationship Id="rId4" Type="http://schemas.openxmlformats.org/officeDocument/2006/relationships/hyperlink" Target="https://github.com/jgj0812/U_MYSPE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683575" y="3075043"/>
            <a:ext cx="33330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MySpec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83568" y="3625279"/>
            <a:ext cx="2754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873425" y="6052325"/>
            <a:ext cx="607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자바(Java)기반 모바일&amp;파이썬 임베디드 응용SW개발자 |  C조</a:t>
            </a:r>
            <a:endParaRPr b="0" i="0" sz="1400" u="none" cap="none" strike="noStrike">
              <a:solidFill>
                <a:srgbClr val="D8D8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83568" y="2767280"/>
            <a:ext cx="275456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대외활동, 공모전 추천 사이트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2"/>
          <p:cNvCxnSpPr/>
          <p:nvPr/>
        </p:nvCxnSpPr>
        <p:spPr>
          <a:xfrm>
            <a:off x="683568" y="-371068"/>
            <a:ext cx="0" cy="7472476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2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3362815" y="48346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434823" y="45045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750" y="1220950"/>
            <a:ext cx="8166551" cy="518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3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216" name="Google Shape;216;p23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화면구성 및 기술소개 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3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UI &amp; Technology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-608576" y="3009700"/>
            <a:ext cx="366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화면구현</a:t>
            </a:r>
            <a:endParaRPr b="1" i="0" sz="4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&amp;기술소개</a:t>
            </a:r>
            <a:endParaRPr b="1" i="0" sz="4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3" name="Google Shape;223;p24"/>
          <p:cNvCxnSpPr/>
          <p:nvPr/>
        </p:nvCxnSpPr>
        <p:spPr>
          <a:xfrm>
            <a:off x="3059832" y="2615886"/>
            <a:ext cx="0" cy="2109000"/>
          </a:xfrm>
          <a:prstGeom prst="straightConnector1">
            <a:avLst/>
          </a:prstGeom>
          <a:noFill/>
          <a:ln cap="flat" cmpd="sng" w="9525">
            <a:solidFill>
              <a:srgbClr val="272123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4"/>
          <p:cNvSpPr txBox="1"/>
          <p:nvPr/>
        </p:nvSpPr>
        <p:spPr>
          <a:xfrm>
            <a:off x="3533337" y="2615875"/>
            <a:ext cx="52212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 &amp; 검색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회원관리(회원가입 &amp; Id/비밀번호 찾기)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대외활동, 공모전 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-435778" y="6697496"/>
            <a:ext cx="10015500" cy="1650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CrePAS 6</a:t>
            </a:r>
            <a:r>
              <a:rPr b="0" baseline="3000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the first session</a:t>
            </a:r>
            <a:endParaRPr b="0" i="0" sz="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-435778" y="-27384"/>
            <a:ext cx="10015500" cy="1650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232" name="Google Shape;232;p25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관리자페이지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admin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2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247" name="Google Shape;247;p26"/>
          <p:cNvPicPr preferRelativeResize="0"/>
          <p:nvPr/>
        </p:nvPicPr>
        <p:blipFill rotWithShape="1">
          <a:blip r:embed="rId3">
            <a:alphaModFix/>
          </a:blip>
          <a:srcRect b="62753" l="0" r="-421" t="0"/>
          <a:stretch/>
        </p:blipFill>
        <p:spPr>
          <a:xfrm>
            <a:off x="1230549" y="2085495"/>
            <a:ext cx="4323953" cy="171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5790390" y="1759490"/>
            <a:ext cx="29439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 폴더의 adminLogin.jsp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관리자는 따로 회원가입 없이 DB(admin 테이블)에 직접 id와 비밀번호를 등록한다.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버튼을 누르면 myspec.js에서 유효성 검사를 진행한 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AdminLoginPro.jsp 로 이동하여 로그인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518" y="4352920"/>
            <a:ext cx="2670242" cy="193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3331" y="4296735"/>
            <a:ext cx="3636928" cy="227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790390" y="1759490"/>
            <a:ext cx="2943900" cy="4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로그인이 되면 adminIndex.jsp로 이동한다.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버튼을 누르면 adminLogoutPro.jsp로 이동하여 로그아웃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사이드바에서 개인회원을 클릭하면 adminPerson.jsp 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여기서는 개인회원을 리스트로 나타내었고 회원의 삭제가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회원수가 5명이 넘어가면 페이징이 되도록 하였고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Id, 닉네임으로 회원을 검색할 수 있도록 하였다.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57" y="1679680"/>
            <a:ext cx="2707079" cy="149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264" name="Google Shape;2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438" y="4218134"/>
            <a:ext cx="4352044" cy="202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3594" y="3364762"/>
            <a:ext cx="2743199" cy="56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2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2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5790390" y="1759490"/>
            <a:ext cx="29439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단체회원을 클릭하면 adminOrg.jsp로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단체회원을 리스트로 나타내고 회원의 삭제가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회원수가 5명이 넘어가면 페이징이 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Id, 기관명으로 검색할 수 있도록 하였다.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버튼을 누르면 adminDeletePro.jsp로 이동하여 삭제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280" name="Google Shape;2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610" y="1429682"/>
            <a:ext cx="4352044" cy="202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281" name="Google Shape;2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6421" y="3508430"/>
            <a:ext cx="2651955" cy="329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2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5790390" y="1759490"/>
            <a:ext cx="29439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대외활동 관리를 클릭하면 adminActivity.jsp로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모든 대외활동 리스트를 볼 수 있으며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승인을 받지 않은 대외활동은 승인대기중이라는 배지가 달린다.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항목이 5개가 넘어가면 페이징이 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제목과 기관명으로 검색이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삭제를 누르면 adminActConDeletePro.jsp 로 이동하여 삭제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클릭하면 상세보기 및 승인을 할 수 있는 페이지인 adminActApprove.jsp로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825" y="1385180"/>
            <a:ext cx="3698900" cy="210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297" name="Google Shape;2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606" y="3594394"/>
            <a:ext cx="2743201" cy="317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3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3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5790390" y="1759490"/>
            <a:ext cx="29439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AdminActApprove.jsp에서는 대외활동의 상세보기가 및 승인이 가능함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상세내용 밑에는 담당자 정보가 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승인이 된 글에는 승인버튼이 보이지 않음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 버튼을 누르면 adminActConApprovePro.jsp 로 이동하여 승인 작업을 처리함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버튼을 누르면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AdminActConDeletePro.jsp로 이동하여 삭제작업을 처리함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공모전 관리는 adminContest.jsp로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(대외활동 관리와 큰 차이가 없어서 생략)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312" name="Google Shape;3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375" y="1400962"/>
            <a:ext cx="2320580" cy="2087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13" name="Google Shape;3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6879" y="3570330"/>
            <a:ext cx="2743199" cy="314154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3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3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5790390" y="1759490"/>
            <a:ext cx="2943900" cy="4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공지글 관리를 클릭하면 adminNotice.jsp 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공지글의 리스트를 볼 수 있고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항목이 5개가 넘어가면 페이징이 되며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제목, 내용으로 검색이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글쓰기 버튼을 누르면 adminNoticeWrite.jsp로 이동하여 공지글 작성이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공지글 작성에서는 제목과 내용을 입력할 수 있고 내용은 summernote를 적용하여 이미지 업로드도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확인을 누르면 adminNoticeWritePro.jsp로 이동하여 공지글 작성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349" y="1468111"/>
            <a:ext cx="2983325" cy="130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29" name="Google Shape;3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534" y="2855818"/>
            <a:ext cx="2983323" cy="1501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30" name="Google Shape;3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7794" y="4447633"/>
            <a:ext cx="2743201" cy="234263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11559" y="2767280"/>
            <a:ext cx="333302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72123"/>
                </a:solidFill>
                <a:latin typeface="Arial"/>
                <a:ea typeface="Arial"/>
                <a:cs typeface="Arial"/>
                <a:sym typeface="Arial"/>
              </a:rPr>
              <a:t>대외활동, 공모전 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3059832" y="2615886"/>
            <a:ext cx="0" cy="2109000"/>
          </a:xfrm>
          <a:prstGeom prst="straightConnector1">
            <a:avLst/>
          </a:prstGeom>
          <a:noFill/>
          <a:ln cap="flat" cmpd="sng" w="9525">
            <a:solidFill>
              <a:srgbClr val="272123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3533337" y="2615875"/>
            <a:ext cx="52212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 및 사이트소개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적용기술 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화면구성 및 기능 소개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600"/>
              <a:buFont typeface="Malgun Gothic"/>
              <a:buChar char="•"/>
            </a:pPr>
            <a:r>
              <a:rPr b="0" i="0" lang="en-US" sz="16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 및 질문</a:t>
            </a:r>
            <a:endParaRPr b="0" i="0" sz="16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CrePAS 6</a:t>
            </a:r>
            <a:r>
              <a:rPr b="0" baseline="3000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the first session</a:t>
            </a:r>
            <a:endParaRPr b="0" i="0" sz="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3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3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5775982" y="1625019"/>
            <a:ext cx="29439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공지글 리스트에서 제목을 클릭하면 adminComDetail.jsp로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adminCom.jsp는 공지글일 경우 수정과 삭제가 가능하고 일반글일 경우 삭제만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댓글과 대댓글을 작성할 수 있으며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관리자가 작성한 글은 수정과 삭제가 가능하고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개인회원이 작성한 댓글은 삭제만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수정을 클릭하면 adminNoticeUpdate.jsp로 이동하고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업데이트 폼에서 수정을 클릭하면 adminNoticeUpdatePro.jsp로 이동하여 수정작업을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345" name="Google Shape;3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324" y="1382229"/>
            <a:ext cx="2743201" cy="1629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46" name="Google Shape;3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324" y="3110465"/>
            <a:ext cx="2743197" cy="1290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47" name="Google Shape;34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3324" y="4463808"/>
            <a:ext cx="2743200" cy="230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33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33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3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6020911" y="1562586"/>
            <a:ext cx="29439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adminComDetail.jsp에서 삭제를 누르면 adminComDeletePro.jsp로 이동하여 글 삭제 작업을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입력은 adminReplyPro.jsp 에서 처리되고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수정은 adminReplyUpdatePro.jsp에서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삭제는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adminReplyDeletePro.jsp에서 처리 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일반글 관리는 adminCom.jsp로 이동되고 글의 수정이 불가능하며 글 작성이 되지 않는다.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362" name="Google Shape;3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190" y="1556740"/>
            <a:ext cx="2479063" cy="1333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63" name="Google Shape;3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417" y="1557347"/>
            <a:ext cx="2291763" cy="1764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64" name="Google Shape;36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190" y="3813235"/>
            <a:ext cx="2455049" cy="1858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65" name="Google Shape;36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3417" y="4089679"/>
            <a:ext cx="2229331" cy="100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1063278" y="2969878"/>
            <a:ext cx="159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adminComDeletePro.jsp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3728677" y="3363684"/>
            <a:ext cx="188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adminReplyPro.jsp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1245773" y="5673696"/>
            <a:ext cx="188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adminReplyUpdatePro.jsp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3786307" y="5135814"/>
            <a:ext cx="188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adminReplyDeletePro.jsp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4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377" name="Google Shape;377;p34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메인화면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4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Index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3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3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6020911" y="1562586"/>
            <a:ext cx="29439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관리자를 제외한 다른 사용자는 index.jsp에서 시작한다.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 header부분에서는 로그인과 회원가입이 가능하고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검색창은 대외활동, 공모전, 커뮤니티 일반글의 제목으로 검색이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비회원은 대외활동, 공모전, 커뮤니티로만 이동이 가능하고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개인회원은 마이페이지,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단체회원은 마이페이지, 활동등록 페이지로 이동이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상단에는 최신 공지 5개를 보여주고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인기 대외활동과 공모전을 slick.js를 이용하여 슬라이더로 표시하였다.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083" y="1564599"/>
            <a:ext cx="3961742" cy="3687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그리기이(가) 표시된 사진&#10;&#10;자동 생성된 설명" id="392" name="Google Shape;39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464" y="5388632"/>
            <a:ext cx="4476962" cy="47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464" y="6021003"/>
            <a:ext cx="4547600" cy="43941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5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index.jsp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3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3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6020911" y="1562586"/>
            <a:ext cx="2943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반응형 웹으로 모바일로 보면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네브바를 toggle로 접었다 펼 수 있고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공지글을 모바일 게시판 형식으로 바꾸고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인기 대외활동, 공모전을 한 개씩 볼 수 있도록 하였다.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408" name="Google Shape;4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483" y="1395613"/>
            <a:ext cx="1769669" cy="3187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09" name="Google Shape;4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4825" y="1390810"/>
            <a:ext cx="1829737" cy="319271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index.jsp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3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3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6020911" y="1562586"/>
            <a:ext cx="29439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Header에 검색어를 입력하면 search.jsp로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탭에서는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모집중인 활동중 최근에 등록된 5개와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커뮤니티 글의 최근 5개를 표시해준다.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모집중인 활동 탭은 searchAct.jsp로 이동하고 페이징이 가능해진다.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커뮤니티 탭은 searchCom.jsp로 이동하고 페이징이 가능해진다.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424" name="Google Shape;4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833" y="1584280"/>
            <a:ext cx="2551100" cy="2143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5" name="Google Shape;4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055" y="3871834"/>
            <a:ext cx="2431037" cy="1241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6" name="Google Shape;4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068" y="5225958"/>
            <a:ext cx="2378209" cy="1472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7" name="Google Shape;42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5667" y="1664554"/>
            <a:ext cx="1060311" cy="1900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8" name="Google Shape;42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5752" y="1664554"/>
            <a:ext cx="1100552" cy="190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29" name="Google Shape;42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9531" y="3873713"/>
            <a:ext cx="1198020" cy="21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검색결과창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8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437" name="Google Shape;437;p38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멤버관련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8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member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3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3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6164987" y="1197594"/>
            <a:ext cx="29439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버튼을 누르면 member폴더의 join.jsp로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개인회원과 단체회원 탭을 나누어서 표현했으며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alert을 이용하여 유효성 검사를 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가입버튼을 누르면 joinPro.jsp로 이동하여 가입과정을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id중복체크는 ajax를 이용하여 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451" name="Google Shape;4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833" y="1531653"/>
            <a:ext cx="2445446" cy="2243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주차이(가) 표시된 사진&#10;&#10;자동 생성된 설명" id="452" name="Google Shape;45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0984" y="1512554"/>
            <a:ext cx="2373405" cy="2363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53" name="Google Shape;45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791" y="3953656"/>
            <a:ext cx="1979599" cy="2725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54" name="Google Shape;45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3125" y="3998578"/>
            <a:ext cx="1395452" cy="245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55" name="Google Shape;45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2087" y="3998578"/>
            <a:ext cx="1376735" cy="245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56" name="Google Shape;45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3556" y="3982859"/>
            <a:ext cx="2334987" cy="2662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4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4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4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6164987" y="1716266"/>
            <a:ext cx="29439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버튼을 누르면 login.jsp로 이동함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개인회원과 단체회원 탭으로 나누어서 로그인 버튼을 누르면 각 탭의 memType값을 가지고 loginPro.jsp로 이동하여 로그인 과정을 처리함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471" name="Google Shape;4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648" y="1447222"/>
            <a:ext cx="2498273" cy="2321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72" name="Google Shape;47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7541" y="3921737"/>
            <a:ext cx="1457644" cy="2582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73" name="Google Shape;47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837" y="3229640"/>
            <a:ext cx="2421431" cy="338108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3376048" y="359182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4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4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4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5915256" y="2393421"/>
            <a:ext cx="29439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Id/비밀번호 찾기를 클릭하면 finder.jsp로 이동함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유형을 선택함에 따라 자바스크립트를 이용하여 폼을 출력함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488" name="Google Shape;4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426066"/>
            <a:ext cx="2142886" cy="206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89" name="Google Shape;48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2375" y="1425567"/>
            <a:ext cx="1869142" cy="2066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90" name="Google Shape;49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055" y="3741257"/>
            <a:ext cx="2743202" cy="267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491" name="Google Shape;49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7521" y="3720032"/>
            <a:ext cx="1506050" cy="264523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id/비밀번호 찾기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3477790" y="3005614"/>
            <a:ext cx="2241841" cy="846770"/>
            <a:chOff x="3637344" y="3152001"/>
            <a:chExt cx="1752123" cy="846770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3637344" y="3152001"/>
              <a:ext cx="1710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팀원소개</a:t>
              </a:r>
              <a:endParaRPr b="1" i="0" sz="3000" u="none" cap="none" strike="noStrik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3679167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Introduce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4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4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4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6083344" y="1596203"/>
            <a:ext cx="2943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Id찾기 버튼, 비밀번호 찾기 버튼을 클릭하면 finderPro.jsp로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회원정보에 등록된 이메일로 id, 비밀번호가 담긴 이메일을 전송한다.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메일전송을 위해 MailSend.java 파일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506" name="Google Shape;5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450" y="1488745"/>
            <a:ext cx="2166899" cy="184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07" name="Google Shape;50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6639" y="3879209"/>
            <a:ext cx="2743201" cy="2528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08" name="Google Shape;50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312" y="3499707"/>
            <a:ext cx="2743202" cy="308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09" name="Google Shape;50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8648" y="1510873"/>
            <a:ext cx="1033214" cy="195366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2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id/비밀번호 찾기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517" name="Google Shape;517;p43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마이페이지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3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Mypage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44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44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4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4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362" y="1820600"/>
            <a:ext cx="5475000" cy="30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6700" y="1734650"/>
            <a:ext cx="2323050" cy="3922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2622175" y="5110125"/>
            <a:ext cx="32379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마이페이지 처음 들어가면 보이는 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4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4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5761575" y="1596203"/>
            <a:ext cx="29439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myPage_myList.jsp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내가 쓴 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커뮤니티에 내가 작성한 글의 리스트를 확인 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myPage_myComment.jsp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쓴 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커뮤니티에 내가 작성한 댓글이 적힌 글의 리스트를 확인 할 수 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페이징을 적용했으며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제목, 내용으로 검색이 가능하다.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글제목을 클릭하면 상세보기 페이지로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반응형 웹에서 사이드바를 접고 펼치는게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547" name="Google Shape;5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68" y="3643356"/>
            <a:ext cx="3550022" cy="1261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48" name="Google Shape;54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817" y="1342785"/>
            <a:ext cx="1242516" cy="2169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49" name="Google Shape;54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153" y="1342786"/>
            <a:ext cx="1249760" cy="2169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50" name="Google Shape;550;p45"/>
          <p:cNvPicPr preferRelativeResize="0"/>
          <p:nvPr/>
        </p:nvPicPr>
        <p:blipFill rotWithShape="1">
          <a:blip r:embed="rId6">
            <a:alphaModFix/>
          </a:blip>
          <a:srcRect b="318" l="0" r="0" t="21725"/>
          <a:stretch/>
        </p:blipFill>
        <p:spPr>
          <a:xfrm>
            <a:off x="1044068" y="5083665"/>
            <a:ext cx="3319502" cy="117151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7" name="Google Shape;557;p4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4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4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5992096" y="1596203"/>
            <a:ext cx="29439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myPage_actScrap.jsp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스크랩한 대외활동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MyPage_conScrap.jsp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스크랩한 공모전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스크랩한 대외활동과 공모전의 리스트를 확인할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클릭하면 상세보기로 이동한다.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삭제를 누르면 scrapDeletePro.jsp로 이동하여 삭제과정을 처리한다.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&#10;&#10;자동 생성된 설명" id="565" name="Google Shape;56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635" y="1595002"/>
            <a:ext cx="2743203" cy="93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66" name="Google Shape;5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7769" y="1597318"/>
            <a:ext cx="1799898" cy="322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567" name="Google Shape;56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018" y="2694598"/>
            <a:ext cx="2743201" cy="192024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6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p4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4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4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7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47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925" y="2158275"/>
            <a:ext cx="3827443" cy="262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140" y="2465008"/>
            <a:ext cx="1171593" cy="1319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4896_21604984/fImage7494762846334.png" id="585" name="Google Shape;58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2770" y="2471323"/>
            <a:ext cx="1160938" cy="13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6001" y="2756781"/>
            <a:ext cx="2734124" cy="264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4351" y="3100502"/>
            <a:ext cx="1212572" cy="148133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/>
          <p:nvPr/>
        </p:nvSpPr>
        <p:spPr>
          <a:xfrm>
            <a:off x="683580" y="5688310"/>
            <a:ext cx="3875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 클릭 시 해당되는 act_num 의 detail.jsp 로 이동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수정하기 버튼 클릭 시 해당되는 act_num의  detail.jsp 로 이동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5141170" y="2206988"/>
            <a:ext cx="4272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MyPage-OrgRecru.jsp 에서 Switch  문으로 act_type값에 해당하는(대외활동, 공모전) 값 출력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5089735" y="3054713"/>
            <a:ext cx="470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승인하여 테이블 activity 의  칼럼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act_approve 값이 1이 된 것만 출력 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1이 아닌경우에는 MyPage_OrgReady.jsp 에 해당하는 act_type에 출력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1" name="Google Shape;59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2275" y="4439695"/>
            <a:ext cx="3315335" cy="60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6735" y="5263290"/>
            <a:ext cx="3129915" cy="54356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7"/>
          <p:cNvSpPr txBox="1"/>
          <p:nvPr/>
        </p:nvSpPr>
        <p:spPr>
          <a:xfrm>
            <a:off x="1284438" y="1094343"/>
            <a:ext cx="6919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MyPage-OrgRecru.jsp,   Mypage_OrgReady.jsp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4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4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4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48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it/AppData/Roaming/PolarisOffice/ETemp/2780_24570008/fImage26757283631.png" id="607" name="Google Shape;6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125" y="1869108"/>
            <a:ext cx="6256191" cy="420786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8"/>
          <p:cNvSpPr/>
          <p:nvPr/>
        </p:nvSpPr>
        <p:spPr>
          <a:xfrm>
            <a:off x="1295020" y="2447187"/>
            <a:ext cx="2928900" cy="8193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8"/>
          <p:cNvSpPr/>
          <p:nvPr/>
        </p:nvSpPr>
        <p:spPr>
          <a:xfrm>
            <a:off x="4240742" y="2802520"/>
            <a:ext cx="2882700" cy="464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>
            <a:off x="7192436" y="2946598"/>
            <a:ext cx="1272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Readonly 로 변경 불가 </a:t>
            </a:r>
            <a:endParaRPr b="0" i="0" sz="1200" u="none" cap="none" strike="noStrike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7210353" y="3368224"/>
            <a:ext cx="1401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항목은 수정 가능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48"/>
          <p:cNvSpPr txBox="1"/>
          <p:nvPr/>
        </p:nvSpPr>
        <p:spPr>
          <a:xfrm>
            <a:off x="2547553" y="1340775"/>
            <a:ext cx="4575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MyPage-info.jsp 화면 구성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23001668961.png" id="613" name="Google Shape;61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8837" y="3831395"/>
            <a:ext cx="1056706" cy="16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4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4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4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9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it/AppData/Roaming/PolarisOffice/ETemp/2780_24570008/fImage26757100333.png" id="627" name="Google Shape;6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50" y="1715820"/>
            <a:ext cx="3855552" cy="260516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9"/>
          <p:cNvSpPr txBox="1"/>
          <p:nvPr/>
        </p:nvSpPr>
        <p:spPr>
          <a:xfrm>
            <a:off x="3382703" y="1112450"/>
            <a:ext cx="3684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MyPage-info.jsp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49"/>
          <p:cNvSpPr txBox="1"/>
          <p:nvPr/>
        </p:nvSpPr>
        <p:spPr>
          <a:xfrm>
            <a:off x="4915264" y="1715364"/>
            <a:ext cx="42288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if문으로 member 값에 해당하는 테이블(Person, Org)의 양식 받아오기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23002453714.png" id="630" name="Google Shape;63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54" y="2921647"/>
            <a:ext cx="732468" cy="104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213942468888.png" id="631" name="Google Shape;63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6080" y="3306855"/>
            <a:ext cx="3616231" cy="232539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9"/>
          <p:cNvSpPr txBox="1"/>
          <p:nvPr/>
        </p:nvSpPr>
        <p:spPr>
          <a:xfrm>
            <a:off x="6434650" y="3307311"/>
            <a:ext cx="23454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49"/>
          <p:cNvSpPr txBox="1"/>
          <p:nvPr/>
        </p:nvSpPr>
        <p:spPr>
          <a:xfrm>
            <a:off x="3294438" y="1715820"/>
            <a:ext cx="1113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Org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4785282" y="3284035"/>
            <a:ext cx="1113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9"/>
          <p:cNvSpPr txBox="1"/>
          <p:nvPr/>
        </p:nvSpPr>
        <p:spPr>
          <a:xfrm>
            <a:off x="4921412" y="2256662"/>
            <a:ext cx="2949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Switch 문을 이용해서 int 값에 해당하는 기관타입 String 형으로 출력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6" name="Google Shape;636;p49"/>
          <p:cNvCxnSpPr>
            <a:stCxn id="635" idx="1"/>
          </p:cNvCxnSpPr>
          <p:nvPr/>
        </p:nvCxnSpPr>
        <p:spPr>
          <a:xfrm flipH="1">
            <a:off x="4442312" y="2445062"/>
            <a:ext cx="479100" cy="11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7" name="Google Shape;637;p49"/>
          <p:cNvSpPr txBox="1"/>
          <p:nvPr/>
        </p:nvSpPr>
        <p:spPr>
          <a:xfrm>
            <a:off x="6433772" y="3276276"/>
            <a:ext cx="25311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해당되는 값을 value로 출력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49"/>
          <p:cNvSpPr txBox="1"/>
          <p:nvPr/>
        </p:nvSpPr>
        <p:spPr>
          <a:xfrm>
            <a:off x="6422794" y="4079552"/>
            <a:ext cx="20940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수정할 시 기존 비밀번호를 입력 후 수정버튼 클릭,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UpdatePro로 이동 후 비밀번호 확인 후 비밀번호가 일치하면 index.jsp로 이동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비밀번호가 일치하지 않는다면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history.back(); 으로 전 페이지(info)로 이동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49"/>
          <p:cNvCxnSpPr/>
          <p:nvPr/>
        </p:nvCxnSpPr>
        <p:spPr>
          <a:xfrm flipH="1">
            <a:off x="3491908" y="4761880"/>
            <a:ext cx="2823300" cy="584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0" name="Google Shape;640;p49"/>
          <p:cNvSpPr/>
          <p:nvPr/>
        </p:nvSpPr>
        <p:spPr>
          <a:xfrm>
            <a:off x="3185100" y="1707591"/>
            <a:ext cx="879600" cy="323400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4800275" y="3267300"/>
            <a:ext cx="834300" cy="376800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5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7" name="Google Shape;647;p5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5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0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it/AppData/Roaming/PolarisOffice/ETemp/2780_24570008/fImage26757137999.png" id="655" name="Google Shape;6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653" y="2322983"/>
            <a:ext cx="5025604" cy="35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0"/>
          <p:cNvSpPr txBox="1"/>
          <p:nvPr/>
        </p:nvSpPr>
        <p:spPr>
          <a:xfrm>
            <a:off x="3103934" y="1273189"/>
            <a:ext cx="3531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MyPage-info.jsp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43551611689.png" id="657" name="Google Shape;6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6724" y="1994867"/>
            <a:ext cx="2328447" cy="78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2031623476.png" id="658" name="Google Shape;65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6369" y="2911500"/>
            <a:ext cx="911680" cy="15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41841631531.png" id="659" name="Google Shape;65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2771" y="2911500"/>
            <a:ext cx="2353702" cy="768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37651645583.png" id="660" name="Google Shape;66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2771" y="3679072"/>
            <a:ext cx="2342336" cy="811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16591655931.png" id="661" name="Google Shape;66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3713" y="3567731"/>
            <a:ext cx="613259" cy="126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1279171785.png" id="662" name="Google Shape;662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1290" y="3964015"/>
            <a:ext cx="1855349" cy="139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39301721477.png" id="663" name="Google Shape;663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10027" y="5467802"/>
            <a:ext cx="2353702" cy="8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46941752260.png" id="664" name="Google Shape;664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2974" y="4682051"/>
            <a:ext cx="2344862" cy="754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50"/>
          <p:cNvCxnSpPr/>
          <p:nvPr/>
        </p:nvCxnSpPr>
        <p:spPr>
          <a:xfrm flipH="1">
            <a:off x="4908744" y="2726083"/>
            <a:ext cx="660000" cy="260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50"/>
          <p:cNvCxnSpPr/>
          <p:nvPr/>
        </p:nvCxnSpPr>
        <p:spPr>
          <a:xfrm rot="10800000">
            <a:off x="4243516" y="3660327"/>
            <a:ext cx="1824000" cy="192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50"/>
          <p:cNvCxnSpPr/>
          <p:nvPr/>
        </p:nvCxnSpPr>
        <p:spPr>
          <a:xfrm rot="10800000">
            <a:off x="4301431" y="4031681"/>
            <a:ext cx="1828800" cy="1449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8" name="Google Shape;668;p50"/>
          <p:cNvSpPr txBox="1"/>
          <p:nvPr/>
        </p:nvSpPr>
        <p:spPr>
          <a:xfrm>
            <a:off x="1698522" y="5919983"/>
            <a:ext cx="34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2575625" y="2218450"/>
            <a:ext cx="26619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빈칸, 양식이 다를 경우 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5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" name="Google Shape;675;p5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5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5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1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51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1"/>
          <p:cNvSpPr txBox="1"/>
          <p:nvPr/>
        </p:nvSpPr>
        <p:spPr>
          <a:xfrm>
            <a:off x="3418089" y="1171113"/>
            <a:ext cx="36903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MyPage-info.jsp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2031842916.png" id="684" name="Google Shape;68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462" y="2534043"/>
            <a:ext cx="952639" cy="138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1659187797.png" id="685" name="Google Shape;68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007" y="3110587"/>
            <a:ext cx="640810" cy="11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12791887397.png" id="686" name="Google Shape;68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2924" y="3458749"/>
            <a:ext cx="1938704" cy="122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279071972631.png" id="687" name="Google Shape;68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369" y="1859678"/>
            <a:ext cx="4395948" cy="2772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301771989054.png" id="688" name="Google Shape;68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2323" y="2599123"/>
            <a:ext cx="4800143" cy="30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1"/>
          <p:cNvSpPr/>
          <p:nvPr/>
        </p:nvSpPr>
        <p:spPr>
          <a:xfrm>
            <a:off x="1014614" y="3463940"/>
            <a:ext cx="3037800" cy="212400"/>
          </a:xfrm>
          <a:prstGeom prst="rect">
            <a:avLst/>
          </a:prstGeom>
          <a:noFill/>
          <a:ln cap="flat" cmpd="sng" w="9525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4400749" y="4665739"/>
            <a:ext cx="1855800" cy="197700"/>
          </a:xfrm>
          <a:prstGeom prst="rect">
            <a:avLst/>
          </a:prstGeom>
          <a:noFill/>
          <a:ln cap="flat" cmpd="sng" w="9525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4402508" y="4988348"/>
            <a:ext cx="1855800" cy="197700"/>
          </a:xfrm>
          <a:prstGeom prst="rect">
            <a:avLst/>
          </a:prstGeom>
          <a:noFill/>
          <a:ln cap="flat" cmpd="sng" w="9525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41602028097.png" id="692" name="Google Shape;69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22254" y="1783817"/>
            <a:ext cx="2450209" cy="672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33102038353.png" id="693" name="Google Shape;69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8850" y="4861779"/>
            <a:ext cx="2614259" cy="704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51"/>
          <p:cNvCxnSpPr/>
          <p:nvPr/>
        </p:nvCxnSpPr>
        <p:spPr>
          <a:xfrm>
            <a:off x="1703804" y="3692321"/>
            <a:ext cx="600" cy="1142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5" name="Google Shape;695;p51"/>
          <p:cNvCxnSpPr/>
          <p:nvPr/>
        </p:nvCxnSpPr>
        <p:spPr>
          <a:xfrm flipH="1" rot="10800000">
            <a:off x="6256328" y="2289152"/>
            <a:ext cx="396000" cy="185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6" name="Google Shape;696;p51"/>
          <p:cNvSpPr txBox="1"/>
          <p:nvPr/>
        </p:nvSpPr>
        <p:spPr>
          <a:xfrm>
            <a:off x="6622240" y="1462135"/>
            <a:ext cx="26004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비밀번호와 새로운 비밀번호 확인이 일치하지 않을 경우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7" name="Google Shape;697;p51"/>
          <p:cNvCxnSpPr/>
          <p:nvPr/>
        </p:nvCxnSpPr>
        <p:spPr>
          <a:xfrm flipH="1" rot="10800000">
            <a:off x="2356489" y="2381939"/>
            <a:ext cx="228300" cy="1082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8" name="Google Shape;698;p51"/>
          <p:cNvCxnSpPr>
            <a:stCxn id="690" idx="0"/>
          </p:cNvCxnSpPr>
          <p:nvPr/>
        </p:nvCxnSpPr>
        <p:spPr>
          <a:xfrm flipH="1" rot="10800000">
            <a:off x="5328649" y="3121039"/>
            <a:ext cx="592800" cy="15447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9" name="Google Shape;699;p51"/>
          <p:cNvSpPr txBox="1"/>
          <p:nvPr/>
        </p:nvSpPr>
        <p:spPr>
          <a:xfrm>
            <a:off x="1841024" y="4667538"/>
            <a:ext cx="2294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비밀번호가 일치하지 않을 경우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3362815" y="48346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434823" y="45045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 b="1" i="0" sz="2800" u="none" cap="none" strike="noStrike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-9283" y="88678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6"/>
          <p:cNvSpPr/>
          <p:nvPr/>
        </p:nvSpPr>
        <p:spPr>
          <a:xfrm rot="5400000">
            <a:off x="702826" y="121679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07554" y="2747396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869062" y="1175975"/>
            <a:ext cx="1591450" cy="1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7306050" y="5286575"/>
            <a:ext cx="1591450" cy="1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7371200" y="2410150"/>
            <a:ext cx="1591450" cy="1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869050" y="3788800"/>
            <a:ext cx="1591450" cy="15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2460505" y="1340769"/>
            <a:ext cx="567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송민관(</a:t>
            </a:r>
            <a:r>
              <a:rPr b="1" lang="en-US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</a:t>
            </a:r>
            <a:r>
              <a:rPr b="1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장)</a:t>
            </a:r>
            <a:endParaRPr b="1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endParaRPr sz="1300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대외활동 공모전 CRUD 제작</a:t>
            </a:r>
            <a:endParaRPr sz="1300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lang="en-US" sz="1300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summer note </a:t>
            </a:r>
            <a:endParaRPr sz="1300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74905" y="2637044"/>
            <a:ext cx="567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조기종</a:t>
            </a:r>
            <a:endParaRPr b="1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로그인, 회원가입 화면 및 기능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 대외활동, 공모전, 공지글, 일반글 리스트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마이페이지 내가 쓴 글, 댓글 쓴 글, 스크랩 리스트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- index 기능, 검색 기능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404230" y="4047556"/>
            <a:ext cx="567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권보영</a:t>
            </a:r>
            <a:endParaRPr b="1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총 제작, 공유기능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관리자, 대외활동 공모전 상세페이지 댓글 답글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첫화면 UI , 대외활동 공모전 리스트 UI 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 디자인, 전체 검색 디자인, 파비콘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628555" y="5610194"/>
            <a:ext cx="5677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김희제</a:t>
            </a:r>
            <a:endParaRPr b="1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일반회원 (회원정보리스트, 정보변경, 회원탈퇴)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단체회원 (모집중인 활동, 승인대기중인 활동)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1300"/>
              <a:buFont typeface="Malgun Gothic"/>
              <a:buChar char="-"/>
            </a:pPr>
            <a:r>
              <a:rPr b="0" i="0" lang="en-US" sz="1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UI 제작</a:t>
            </a:r>
            <a:endParaRPr b="0" i="0" sz="1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4" name="Google Shape;704;p5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5" name="Google Shape;705;p5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5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5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2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3304050" y="359200"/>
            <a:ext cx="288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2"/>
          <p:cNvSpPr txBox="1"/>
          <p:nvPr/>
        </p:nvSpPr>
        <p:spPr>
          <a:xfrm>
            <a:off x="3307276" y="1098051"/>
            <a:ext cx="4121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MyPage-delete.jsp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it/AppData/Roaming/PolarisOffice/ETemp/2780_24570008/fImage2032079946.png" id="714" name="Google Shape;71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632" y="2403955"/>
            <a:ext cx="1063938" cy="180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77232387720.png" id="715" name="Google Shape;71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052" y="1903003"/>
            <a:ext cx="6985348" cy="1365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it/AppData/Roaming/PolarisOffice/ETemp/2780_24570008/fImage33082398686.png" id="716" name="Google Shape;71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627" y="3546166"/>
            <a:ext cx="3411871" cy="1130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52"/>
          <p:cNvCxnSpPr/>
          <p:nvPr/>
        </p:nvCxnSpPr>
        <p:spPr>
          <a:xfrm>
            <a:off x="6052098" y="3048332"/>
            <a:ext cx="134100" cy="4464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8" name="Google Shape;718;p52"/>
          <p:cNvCxnSpPr/>
          <p:nvPr/>
        </p:nvCxnSpPr>
        <p:spPr>
          <a:xfrm flipH="1">
            <a:off x="3656984" y="3069638"/>
            <a:ext cx="141000" cy="4251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9" name="Google Shape;719;p52"/>
          <p:cNvSpPr txBox="1"/>
          <p:nvPr/>
        </p:nvSpPr>
        <p:spPr>
          <a:xfrm>
            <a:off x="5536830" y="3621516"/>
            <a:ext cx="2924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MyPage.jsp 로 이동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52"/>
          <p:cNvSpPr txBox="1"/>
          <p:nvPr/>
        </p:nvSpPr>
        <p:spPr>
          <a:xfrm>
            <a:off x="1536011" y="4725273"/>
            <a:ext cx="33924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89525" spcFirstLastPara="1" rIns="89525" wrap="square" tIns="4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MyPage-deletePro 이동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해당하는 id와 int member 을 들고 와서 member 값에 해당하는 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테이블(person, org)의 id를 삭제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후 index.jsp로 이동 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53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726" name="Google Shape;726;p53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커뮤니티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3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Community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838" y="1097900"/>
            <a:ext cx="6113074" cy="46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54"/>
          <p:cNvCxnSpPr/>
          <p:nvPr/>
        </p:nvCxnSpPr>
        <p:spPr>
          <a:xfrm>
            <a:off x="683568" y="-371068"/>
            <a:ext cx="0" cy="7472476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54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54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54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4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4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4"/>
          <p:cNvSpPr/>
          <p:nvPr/>
        </p:nvSpPr>
        <p:spPr>
          <a:xfrm>
            <a:off x="3301950" y="425175"/>
            <a:ext cx="25401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54"/>
          <p:cNvSpPr txBox="1"/>
          <p:nvPr/>
        </p:nvSpPr>
        <p:spPr>
          <a:xfrm>
            <a:off x="2760750" y="392175"/>
            <a:ext cx="3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UI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875" y="4275097"/>
            <a:ext cx="3622500" cy="59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263" y="5005338"/>
            <a:ext cx="40290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25" y="1125550"/>
            <a:ext cx="7217999" cy="55048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5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5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5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5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5"/>
          <p:cNvSpPr/>
          <p:nvPr/>
        </p:nvSpPr>
        <p:spPr>
          <a:xfrm>
            <a:off x="2548654" y="464600"/>
            <a:ext cx="40467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55"/>
          <p:cNvSpPr txBox="1"/>
          <p:nvPr/>
        </p:nvSpPr>
        <p:spPr>
          <a:xfrm>
            <a:off x="2760750" y="431600"/>
            <a:ext cx="3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비로그인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0963" y="1416800"/>
            <a:ext cx="3154250" cy="9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5"/>
          <p:cNvSpPr/>
          <p:nvPr/>
        </p:nvSpPr>
        <p:spPr>
          <a:xfrm>
            <a:off x="7521300" y="5704175"/>
            <a:ext cx="5412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8075" y="3429000"/>
            <a:ext cx="3520025" cy="16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5" name="Google Shape;765;p5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6" name="Google Shape;766;p5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5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5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2548654" y="464600"/>
            <a:ext cx="40467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56"/>
          <p:cNvSpPr txBox="1"/>
          <p:nvPr/>
        </p:nvSpPr>
        <p:spPr>
          <a:xfrm>
            <a:off x="2760750" y="431600"/>
            <a:ext cx="3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비로그인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842" y="1125900"/>
            <a:ext cx="5726307" cy="5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6"/>
          <p:cNvSpPr/>
          <p:nvPr/>
        </p:nvSpPr>
        <p:spPr>
          <a:xfrm>
            <a:off x="1918000" y="6268575"/>
            <a:ext cx="1599900" cy="28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8850" y="3040363"/>
            <a:ext cx="5681800" cy="17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5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Google Shape;782;p5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5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5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7"/>
          <p:cNvSpPr/>
          <p:nvPr/>
        </p:nvSpPr>
        <p:spPr>
          <a:xfrm>
            <a:off x="2548654" y="464600"/>
            <a:ext cx="40467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57"/>
          <p:cNvSpPr txBox="1"/>
          <p:nvPr/>
        </p:nvSpPr>
        <p:spPr>
          <a:xfrm>
            <a:off x="2760750" y="431600"/>
            <a:ext cx="362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공지사항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549" y="1126925"/>
            <a:ext cx="7449526" cy="51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5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6" name="Google Shape;796;p5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5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5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17" y="1221075"/>
            <a:ext cx="6326983" cy="506482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8"/>
          <p:cNvSpPr/>
          <p:nvPr/>
        </p:nvSpPr>
        <p:spPr>
          <a:xfrm>
            <a:off x="7456800" y="5660450"/>
            <a:ext cx="450300" cy="29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8"/>
          <p:cNvSpPr/>
          <p:nvPr/>
        </p:nvSpPr>
        <p:spPr>
          <a:xfrm>
            <a:off x="2526562" y="464600"/>
            <a:ext cx="45837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58"/>
          <p:cNvSpPr txBox="1"/>
          <p:nvPr/>
        </p:nvSpPr>
        <p:spPr>
          <a:xfrm>
            <a:off x="2063338" y="431600"/>
            <a:ext cx="55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로그인(글쓰기)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876" y="1221075"/>
            <a:ext cx="7281864" cy="50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850" y="1764062"/>
            <a:ext cx="8119350" cy="33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427" y="1029700"/>
            <a:ext cx="6966001" cy="5563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p5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5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5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5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2356775" y="464600"/>
            <a:ext cx="49365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59"/>
          <p:cNvSpPr txBox="1"/>
          <p:nvPr/>
        </p:nvSpPr>
        <p:spPr>
          <a:xfrm>
            <a:off x="2301574" y="431600"/>
            <a:ext cx="504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로그인(타인게시글)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9"/>
          <p:cNvSpPr/>
          <p:nvPr/>
        </p:nvSpPr>
        <p:spPr>
          <a:xfrm>
            <a:off x="1521850" y="2927725"/>
            <a:ext cx="541500" cy="25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9"/>
          <p:cNvSpPr/>
          <p:nvPr/>
        </p:nvSpPr>
        <p:spPr>
          <a:xfrm>
            <a:off x="6953750" y="5047975"/>
            <a:ext cx="1235100" cy="34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200" y="1146600"/>
            <a:ext cx="6110426" cy="54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6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0" name="Google Shape;830;p6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6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6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0"/>
          <p:cNvSpPr/>
          <p:nvPr/>
        </p:nvSpPr>
        <p:spPr>
          <a:xfrm>
            <a:off x="2434000" y="473900"/>
            <a:ext cx="47688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60"/>
          <p:cNvSpPr txBox="1"/>
          <p:nvPr/>
        </p:nvSpPr>
        <p:spPr>
          <a:xfrm>
            <a:off x="2119163" y="440900"/>
            <a:ext cx="55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로그인(내 게시글)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0"/>
          <p:cNvSpPr/>
          <p:nvPr/>
        </p:nvSpPr>
        <p:spPr>
          <a:xfrm>
            <a:off x="2002750" y="1899675"/>
            <a:ext cx="365400" cy="25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0"/>
          <p:cNvSpPr/>
          <p:nvPr/>
        </p:nvSpPr>
        <p:spPr>
          <a:xfrm>
            <a:off x="6585700" y="6235925"/>
            <a:ext cx="617100" cy="25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8147" y="2059250"/>
            <a:ext cx="6257950" cy="33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0"/>
          <p:cNvSpPr/>
          <p:nvPr/>
        </p:nvSpPr>
        <p:spPr>
          <a:xfrm>
            <a:off x="3033375" y="2338400"/>
            <a:ext cx="4554900" cy="207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50" y="1641800"/>
            <a:ext cx="7685250" cy="414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6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6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6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6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1"/>
          <p:cNvSpPr/>
          <p:nvPr/>
        </p:nvSpPr>
        <p:spPr>
          <a:xfrm>
            <a:off x="1375325" y="1758950"/>
            <a:ext cx="541500" cy="25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5463" y="2036388"/>
            <a:ext cx="51530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1"/>
          <p:cNvSpPr/>
          <p:nvPr/>
        </p:nvSpPr>
        <p:spPr>
          <a:xfrm>
            <a:off x="8270900" y="5457300"/>
            <a:ext cx="450300" cy="25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61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로그인(게시글 수정)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392" y="1140763"/>
            <a:ext cx="8014184" cy="514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3477790" y="3005614"/>
            <a:ext cx="2241841" cy="846770"/>
            <a:chOff x="3637344" y="3152001"/>
            <a:chExt cx="1752123" cy="84677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3637344" y="3152001"/>
              <a:ext cx="1710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사이트소개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3679167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Project Introduce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775" y="1155614"/>
            <a:ext cx="7374199" cy="4546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6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6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6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6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2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62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로그인(게시글 삭제)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2"/>
          <p:cNvSpPr/>
          <p:nvPr/>
        </p:nvSpPr>
        <p:spPr>
          <a:xfrm>
            <a:off x="1720875" y="3234925"/>
            <a:ext cx="1870800" cy="2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249" y="1073700"/>
            <a:ext cx="6209250" cy="55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2"/>
          <p:cNvSpPr/>
          <p:nvPr/>
        </p:nvSpPr>
        <p:spPr>
          <a:xfrm>
            <a:off x="6599875" y="6248950"/>
            <a:ext cx="6330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6011" y="1374261"/>
            <a:ext cx="7867532" cy="49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2" name="Google Shape;882;p63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3" name="Google Shape;883;p63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63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63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3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3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3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3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63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로그인(댓글)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467" y="1282800"/>
            <a:ext cx="8014181" cy="496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138" y="2458977"/>
            <a:ext cx="7006399" cy="21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3"/>
          <p:cNvSpPr/>
          <p:nvPr/>
        </p:nvSpPr>
        <p:spPr>
          <a:xfrm>
            <a:off x="1674400" y="2456450"/>
            <a:ext cx="7008300" cy="216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3"/>
          <p:cNvSpPr/>
          <p:nvPr/>
        </p:nvSpPr>
        <p:spPr>
          <a:xfrm>
            <a:off x="2135600" y="2787325"/>
            <a:ext cx="330900" cy="20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3"/>
          <p:cNvSpPr/>
          <p:nvPr/>
        </p:nvSpPr>
        <p:spPr>
          <a:xfrm>
            <a:off x="7401425" y="3561375"/>
            <a:ext cx="880200" cy="20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0" name="Google Shape;900;p64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1" name="Google Shape;901;p64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64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64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4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4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4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4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64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로그인(답글)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314" y="1114799"/>
            <a:ext cx="5992224" cy="29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4"/>
          <p:cNvSpPr/>
          <p:nvPr/>
        </p:nvSpPr>
        <p:spPr>
          <a:xfrm>
            <a:off x="7112525" y="2512100"/>
            <a:ext cx="387300" cy="1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199" y="4579300"/>
            <a:ext cx="6720225" cy="19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4633988" y="4072988"/>
            <a:ext cx="371475" cy="4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4"/>
          <p:cNvSpPr/>
          <p:nvPr/>
        </p:nvSpPr>
        <p:spPr>
          <a:xfrm>
            <a:off x="1600050" y="5505727"/>
            <a:ext cx="450300" cy="1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2150" y="4579273"/>
            <a:ext cx="5945262" cy="1673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0" name="Google Shape;920;p6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6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6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5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65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로그인(답글)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876" y="1474377"/>
            <a:ext cx="6293675" cy="1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5"/>
          <p:cNvSpPr/>
          <p:nvPr/>
        </p:nvSpPr>
        <p:spPr>
          <a:xfrm>
            <a:off x="5838400" y="3641450"/>
            <a:ext cx="3041400" cy="86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5"/>
          <p:cNvSpPr txBox="1"/>
          <p:nvPr/>
        </p:nvSpPr>
        <p:spPr>
          <a:xfrm>
            <a:off x="6062199" y="3908900"/>
            <a:ext cx="2593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부모댓글: rep_parent -&gt;0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65"/>
          <p:cNvSpPr/>
          <p:nvPr/>
        </p:nvSpPr>
        <p:spPr>
          <a:xfrm rot="5400000">
            <a:off x="5836443" y="4673638"/>
            <a:ext cx="216000" cy="21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5"/>
          <p:cNvSpPr/>
          <p:nvPr/>
        </p:nvSpPr>
        <p:spPr>
          <a:xfrm>
            <a:off x="6157700" y="4732025"/>
            <a:ext cx="2859600" cy="86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5"/>
          <p:cNvSpPr txBox="1"/>
          <p:nvPr/>
        </p:nvSpPr>
        <p:spPr>
          <a:xfrm>
            <a:off x="6202350" y="4835375"/>
            <a:ext cx="3079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자식댓글: 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rep_parent -&gt;부모댓글의 rep_num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4" name="Google Shape;93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25" y="3513175"/>
            <a:ext cx="4725103" cy="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813" y="4671700"/>
            <a:ext cx="4869400" cy="7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0" name="Google Shape;940;p6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1" name="Google Shape;941;p6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6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3" name="Google Shape;943;p6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6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66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로그인(댓글 수정)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4784036" y="3686850"/>
            <a:ext cx="371475" cy="3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8375" y="1155713"/>
            <a:ext cx="5842796" cy="23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200" y="4229825"/>
            <a:ext cx="5863125" cy="2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6"/>
          <p:cNvSpPr/>
          <p:nvPr/>
        </p:nvSpPr>
        <p:spPr>
          <a:xfrm>
            <a:off x="7224800" y="3302575"/>
            <a:ext cx="213300" cy="1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775" y="6018675"/>
            <a:ext cx="745375" cy="2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6050" y="4428975"/>
            <a:ext cx="5064376" cy="16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6"/>
          <p:cNvSpPr/>
          <p:nvPr/>
        </p:nvSpPr>
        <p:spPr>
          <a:xfrm>
            <a:off x="3812775" y="4416838"/>
            <a:ext cx="5070900" cy="172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0" name="Google Shape;960;p6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6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6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3" name="Google Shape;963;p6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7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p67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로그인(댓글 수정)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75" y="1404752"/>
            <a:ext cx="7662749" cy="22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7"/>
          <p:cNvSpPr/>
          <p:nvPr/>
        </p:nvSpPr>
        <p:spPr>
          <a:xfrm>
            <a:off x="1343675" y="1404750"/>
            <a:ext cx="2228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1316225" y="1761500"/>
            <a:ext cx="7307100" cy="19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275" y="4026600"/>
            <a:ext cx="4041207" cy="22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7"/>
          <p:cNvSpPr/>
          <p:nvPr/>
        </p:nvSpPr>
        <p:spPr>
          <a:xfrm>
            <a:off x="5634400" y="4136675"/>
            <a:ext cx="3087300" cy="228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4" name="Google Shape;974;p67"/>
          <p:cNvCxnSpPr>
            <a:stCxn id="973" idx="1"/>
            <a:endCxn id="973" idx="3"/>
          </p:cNvCxnSpPr>
          <p:nvPr/>
        </p:nvCxnSpPr>
        <p:spPr>
          <a:xfrm>
            <a:off x="5634400" y="5277725"/>
            <a:ext cx="308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5" name="Google Shape;975;p67"/>
          <p:cNvSpPr txBox="1"/>
          <p:nvPr/>
        </p:nvSpPr>
        <p:spPr>
          <a:xfrm>
            <a:off x="5981656" y="4512674"/>
            <a:ext cx="5405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댓글 style display block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67"/>
          <p:cNvSpPr txBox="1"/>
          <p:nvPr/>
        </p:nvSpPr>
        <p:spPr>
          <a:xfrm>
            <a:off x="5981656" y="5543953"/>
            <a:ext cx="2609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수정폼 style display none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67"/>
          <p:cNvSpPr txBox="1"/>
          <p:nvPr/>
        </p:nvSpPr>
        <p:spPr>
          <a:xfrm>
            <a:off x="7864500" y="4946175"/>
            <a:ext cx="4302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수정하기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6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p6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8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68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로그인(댓글 삭제)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237" y="1488825"/>
            <a:ext cx="5397076" cy="49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8"/>
          <p:cNvSpPr/>
          <p:nvPr/>
        </p:nvSpPr>
        <p:spPr>
          <a:xfrm>
            <a:off x="6823300" y="5572150"/>
            <a:ext cx="213300" cy="12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5326" y="1488825"/>
            <a:ext cx="6388907" cy="50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4600" y="2421750"/>
            <a:ext cx="5623725" cy="25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167" y="1028250"/>
            <a:ext cx="7058285" cy="55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6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1" name="Google Shape;1001;p6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6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6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9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69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공유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9"/>
          <p:cNvSpPr/>
          <p:nvPr/>
        </p:nvSpPr>
        <p:spPr>
          <a:xfrm>
            <a:off x="8061200" y="5949450"/>
            <a:ext cx="4503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4" name="Google Shape;1014;p7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5" name="Google Shape;1015;p7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7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7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0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70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공유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073" y="1340775"/>
            <a:ext cx="4428649" cy="31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5100" y="2391650"/>
            <a:ext cx="4877599" cy="27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0997" y="3220150"/>
            <a:ext cx="3975170" cy="31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Google Shape;1030;p7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7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2" name="Google Shape;1032;p7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3" name="Google Shape;1033;p7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7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1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71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공유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25" y="1136782"/>
            <a:ext cx="8109900" cy="210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925" y="3423225"/>
            <a:ext cx="4738150" cy="30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3362815" y="48346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434823" y="45045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사이트소개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470200" y="1973413"/>
            <a:ext cx="6727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대외활동, 공모전</a:t>
            </a:r>
            <a:r>
              <a:rPr b="0" i="0" lang="en-US" sz="20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하고 싶고, </a:t>
            </a:r>
            <a:endParaRPr b="0" i="0" sz="2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공유하고 싶은 사람들을 위하여 </a:t>
            </a:r>
            <a:endParaRPr b="0" i="0" sz="2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기업이 개최하는 대외활동, 공모전을 </a:t>
            </a:r>
            <a:endParaRPr b="0" i="0" sz="2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3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소개해주는 사이트</a:t>
            </a:r>
            <a:endParaRPr b="1" i="0" sz="23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683568" y="-371068"/>
            <a:ext cx="0" cy="7472476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1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07554" y="2747396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1006112" y="4219525"/>
            <a:ext cx="1591450" cy="15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565975" y="5487900"/>
            <a:ext cx="247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endParaRPr b="0" i="0" sz="12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4073075" y="4219525"/>
            <a:ext cx="1591450" cy="15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3589063" y="5487900"/>
            <a:ext cx="247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MySpec</a:t>
            </a:r>
            <a:endParaRPr b="0" i="0" sz="12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28094" l="68670" r="7572" t="30201"/>
          <a:stretch/>
        </p:blipFill>
        <p:spPr>
          <a:xfrm>
            <a:off x="7052287" y="4219525"/>
            <a:ext cx="1591450" cy="15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6568275" y="5487900"/>
            <a:ext cx="247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방문객</a:t>
            </a:r>
            <a:endParaRPr b="0" i="0" sz="1200" u="none" cap="none" strike="noStrik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172663" y="5021813"/>
            <a:ext cx="371475" cy="4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9575" y="5021813"/>
            <a:ext cx="371475" cy="4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2153613" y="4396625"/>
            <a:ext cx="2363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대외활동, 공모전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홍보목적 게시요청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236500" y="4396613"/>
            <a:ext cx="2363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방문으로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획득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3621263" y="5918050"/>
            <a:ext cx="2363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요청받은 대외활동, 공모전 검토 후 게시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5" name="Google Shape;1045;p7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6" name="Google Shape;1046;p7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7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7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2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72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검색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417" y="1107200"/>
            <a:ext cx="8014181" cy="545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2"/>
          <p:cNvSpPr/>
          <p:nvPr/>
        </p:nvSpPr>
        <p:spPr>
          <a:xfrm>
            <a:off x="3386900" y="6184375"/>
            <a:ext cx="2741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138" y="1883890"/>
            <a:ext cx="6843250" cy="35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2"/>
          <p:cNvSpPr/>
          <p:nvPr/>
        </p:nvSpPr>
        <p:spPr>
          <a:xfrm>
            <a:off x="1548113" y="1878388"/>
            <a:ext cx="6843300" cy="355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2" name="Google Shape;1062;p73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3" name="Google Shape;1063;p73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73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73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3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3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3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3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73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검색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654" y="3823650"/>
            <a:ext cx="7896225" cy="23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73"/>
          <p:cNvCxnSpPr/>
          <p:nvPr/>
        </p:nvCxnSpPr>
        <p:spPr>
          <a:xfrm>
            <a:off x="2760025" y="4494125"/>
            <a:ext cx="67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73"/>
          <p:cNvCxnSpPr/>
          <p:nvPr/>
        </p:nvCxnSpPr>
        <p:spPr>
          <a:xfrm>
            <a:off x="4827725" y="5485850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4" name="Google Shape;107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517" y="1792050"/>
            <a:ext cx="37147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000" y="1594800"/>
            <a:ext cx="76295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74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1" name="Google Shape;1081;p74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74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74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4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74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74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검색(페이징)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9" name="Google Shape;108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38" y="1679487"/>
            <a:ext cx="7949074" cy="386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74"/>
          <p:cNvSpPr/>
          <p:nvPr/>
        </p:nvSpPr>
        <p:spPr>
          <a:xfrm>
            <a:off x="3515175" y="4881850"/>
            <a:ext cx="3698100" cy="34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2720300" y="2902850"/>
            <a:ext cx="48864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6" name="Google Shape;1096;p7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7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7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7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7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7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5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75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로그인(단체회원)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413" y="1340775"/>
            <a:ext cx="7001599" cy="19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00" y="3899524"/>
            <a:ext cx="7454374" cy="22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0725" y="1286863"/>
            <a:ext cx="560070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5"/>
          <p:cNvSpPr/>
          <p:nvPr/>
        </p:nvSpPr>
        <p:spPr>
          <a:xfrm>
            <a:off x="2336575" y="4043125"/>
            <a:ext cx="5109000" cy="87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3" name="Google Shape;1113;p7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4" name="Google Shape;1114;p7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7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6" name="Google Shape;1116;p7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7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76"/>
          <p:cNvSpPr/>
          <p:nvPr/>
        </p:nvSpPr>
        <p:spPr>
          <a:xfrm>
            <a:off x="2332773" y="464600"/>
            <a:ext cx="52740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76"/>
          <p:cNvSpPr txBox="1"/>
          <p:nvPr/>
        </p:nvSpPr>
        <p:spPr>
          <a:xfrm>
            <a:off x="2332775" y="431600"/>
            <a:ext cx="52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커뮤니티 - 모바일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2" name="Google Shape;11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750" y="1005625"/>
            <a:ext cx="1610438" cy="262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5390" y="1021361"/>
            <a:ext cx="1610438" cy="26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9752" y="1021361"/>
            <a:ext cx="1662162" cy="275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4062" y="3845850"/>
            <a:ext cx="1610450" cy="28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6888" y="3906086"/>
            <a:ext cx="1662162" cy="27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5637" y="3859575"/>
            <a:ext cx="1610425" cy="28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47188" y="3912401"/>
            <a:ext cx="1610425" cy="284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47200" y="1005625"/>
            <a:ext cx="1610400" cy="28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77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1135" name="Google Shape;1135;p77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대외활동 &amp; 공모전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7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activity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7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2" name="Google Shape;1142;p7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7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4" name="Google Shape;1144;p7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7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7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7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78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78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목록페이지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800" y="1475850"/>
            <a:ext cx="5771447" cy="53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78"/>
          <p:cNvSpPr txBox="1"/>
          <p:nvPr/>
        </p:nvSpPr>
        <p:spPr>
          <a:xfrm>
            <a:off x="3736580" y="1109757"/>
            <a:ext cx="22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대외활동 목록페이지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6" name="Google Shape;1156;p7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7" name="Google Shape;1157;p7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7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7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7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7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79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4" name="Google Shape;1164;p79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목록페이지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79"/>
          <p:cNvSpPr txBox="1"/>
          <p:nvPr/>
        </p:nvSpPr>
        <p:spPr>
          <a:xfrm>
            <a:off x="1043607" y="3567333"/>
            <a:ext cx="74178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 버튼을 사용해 검색할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 버튼은 체크박스로 구현했다.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 버튼을 클릭했을 때 체크박스의 값을(정수) js/myspec.js의 tagSearch()에서 ajax 방식으로 activity/list_act_tagPro.jsp로 전달하여 tag.map파일에서 정수값에 매핑되는 문자열을 반환하여 새로운 버튼을 생성한다.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체크된 태그 버튼을 클릭하거나, 생성된 버튼을 클릭했을때 체크된 값이 해제되 생성된 버튼이 사라진다.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비동기로 동작하여 반응이 빠르다.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6" name="Google Shape;116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7" y="1606092"/>
            <a:ext cx="7417677" cy="53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218" y="2404653"/>
            <a:ext cx="7411065" cy="88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2" name="Google Shape;1172;p8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3" name="Google Shape;1173;p8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8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8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8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8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141" y="1587644"/>
            <a:ext cx="7144748" cy="357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0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80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tagSearch()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6" name="Google Shape;1186;p8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7" name="Google Shape;1187;p8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8" name="Google Shape;1188;p8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9" name="Google Shape;1189;p8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8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8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8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893" y="1587644"/>
            <a:ext cx="4496427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1"/>
          <p:cNvSpPr txBox="1"/>
          <p:nvPr/>
        </p:nvSpPr>
        <p:spPr>
          <a:xfrm>
            <a:off x="6014321" y="1587644"/>
            <a:ext cx="24462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 정수값과 문자열을 매핑하는 해쉬 맵 객체 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ActivityMgr.java에서 읽어 HashMap 객체를 생성하고, activity/list_act_tagPro.jsp를 통해 값을 주고받을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81"/>
          <p:cNvSpPr txBox="1"/>
          <p:nvPr/>
        </p:nvSpPr>
        <p:spPr>
          <a:xfrm>
            <a:off x="1043607" y="4110245"/>
            <a:ext cx="741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list_act_tagPro.jsp는 정수값을 전달받아 매핑되는 문자열을 찾아 JSONArray 객체에 실어서 비동기로 전달한다.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81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7" name="Google Shape;1197;p81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Tag.map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9"/>
          <p:cNvGrpSpPr/>
          <p:nvPr/>
        </p:nvGrpSpPr>
        <p:grpSpPr>
          <a:xfrm>
            <a:off x="3716816" y="3005599"/>
            <a:ext cx="1710300" cy="846770"/>
            <a:chOff x="3720990" y="3152001"/>
            <a:chExt cx="1710300" cy="846770"/>
          </a:xfrm>
        </p:grpSpPr>
        <p:sp>
          <p:nvSpPr>
            <p:cNvPr id="165" name="Google Shape;165;p19"/>
            <p:cNvSpPr txBox="1"/>
            <p:nvPr/>
          </p:nvSpPr>
          <p:spPr>
            <a:xfrm>
              <a:off x="3720990" y="3152001"/>
              <a:ext cx="1710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적용기술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 txBox="1"/>
            <p:nvPr/>
          </p:nvSpPr>
          <p:spPr>
            <a:xfrm>
              <a:off x="3720990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Technology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2" name="Google Shape;1202;p8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3" name="Google Shape;1203;p8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8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8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8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8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8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232" y="464361"/>
            <a:ext cx="5801535" cy="580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4" name="Google Shape;1214;p83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5" name="Google Shape;1215;p83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83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83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83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83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83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893" y="1587644"/>
            <a:ext cx="1124107" cy="14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83"/>
          <p:cNvSpPr txBox="1"/>
          <p:nvPr/>
        </p:nvSpPr>
        <p:spPr>
          <a:xfrm>
            <a:off x="2995184" y="1587644"/>
            <a:ext cx="58110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최신순, 마감순, 스크랩순, 댓글순으로 정렬할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list_actPro.jsp에서 태그값과 병합하여 ActivityMgr.java의 getActivity()로 전달한다.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태그값은 SQL문의 FROM절, 정렬값은 ORDER절로 치환된다.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83"/>
          <p:cNvPicPr preferRelativeResize="0"/>
          <p:nvPr/>
        </p:nvPicPr>
        <p:blipFill rotWithShape="1">
          <a:blip r:embed="rId4">
            <a:alphaModFix/>
          </a:blip>
          <a:srcRect b="50057" l="0" r="0" t="0"/>
          <a:stretch/>
        </p:blipFill>
        <p:spPr>
          <a:xfrm>
            <a:off x="1553540" y="3300507"/>
            <a:ext cx="5811061" cy="290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83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83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목록페이지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0" name="Google Shape;1230;p84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1" name="Google Shape;1231;p84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84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84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84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84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84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84"/>
          <p:cNvPicPr preferRelativeResize="0"/>
          <p:nvPr/>
        </p:nvPicPr>
        <p:blipFill rotWithShape="1">
          <a:blip r:embed="rId3">
            <a:alphaModFix/>
          </a:blip>
          <a:srcRect b="21407" l="0" r="7917" t="0"/>
          <a:stretch/>
        </p:blipFill>
        <p:spPr>
          <a:xfrm>
            <a:off x="1030270" y="1587644"/>
            <a:ext cx="7526490" cy="4559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84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84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Tag.map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4" name="Google Shape;1244;p8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8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8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8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8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8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85"/>
          <p:cNvSpPr txBox="1"/>
          <p:nvPr/>
        </p:nvSpPr>
        <p:spPr>
          <a:xfrm>
            <a:off x="6233664" y="1679322"/>
            <a:ext cx="29103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activity/list_act_write.jsp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단체회원은 대외활동 및 공모전 게시물을 입력하여 게시할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종류 항목의 라디오 박스를 통해 대외활동, 공모전 게시물 양식을 선택할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DatePicker(JqueryUI)를 통해 일정을 설정할 수 있고 에디터를(SummerNote) 사용하여 상세내용을 작성할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2" name="Google Shape;125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712" y="1524552"/>
            <a:ext cx="5287113" cy="26435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85"/>
          <p:cNvSpPr txBox="1"/>
          <p:nvPr/>
        </p:nvSpPr>
        <p:spPr>
          <a:xfrm>
            <a:off x="889463" y="4850220"/>
            <a:ext cx="74178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에디터는 이미지를 업로드 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이미지는 summerNote에서 이미지 업로드 시 js/myspec.js의 sendFile()을 콜백 함수로 등록해 sendFile()에서 act_content_imageUpload.jsp로 ajax 형식으로 전달하여 파일을 서버로 전송하고 전송된 파일의 링크를 반환받는다.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비동기로 동작하여 이미지 업로드 시 에디터로 바로 확인할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85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5" name="Google Shape;1255;p85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입력페이지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0" name="Google Shape;1260;p8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1" name="Google Shape;1261;p8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p8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p8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8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8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8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86"/>
          <p:cNvSpPr txBox="1"/>
          <p:nvPr/>
        </p:nvSpPr>
        <p:spPr>
          <a:xfrm>
            <a:off x="4901772" y="1587644"/>
            <a:ext cx="4242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시작일과 마감일을 DatePicker(JQueryUI)를 통해 수정할 수 있고 수정한 내용은 해당 INPUT에 반영된다.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접수기간은 당일 이전으로 설정할 수 없고 js/myspec.js의 act_submit()에서 체크한다.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8" name="Google Shape;12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587644"/>
            <a:ext cx="3858164" cy="47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2600695"/>
            <a:ext cx="3887771" cy="221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86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86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6" name="Google Shape;1276;p8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7" name="Google Shape;1277;p8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8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9" name="Google Shape;1279;p8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8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8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8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Google Shape;128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2011" y="1480308"/>
            <a:ext cx="4987483" cy="49874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87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87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에디터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0" name="Google Shape;1290;p8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8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p8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8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8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8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8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7" name="Google Shape;129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774" y="1587644"/>
            <a:ext cx="5239482" cy="21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793" y="4038444"/>
            <a:ext cx="8869013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88"/>
          <p:cNvSpPr/>
          <p:nvPr/>
        </p:nvSpPr>
        <p:spPr>
          <a:xfrm>
            <a:off x="3315590" y="4621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p88"/>
          <p:cNvSpPr txBox="1"/>
          <p:nvPr/>
        </p:nvSpPr>
        <p:spPr>
          <a:xfrm>
            <a:off x="3387598" y="4291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에디터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Google Shape;1305;p8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6" name="Google Shape;1306;p8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7" name="Google Shape;1307;p8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8" name="Google Shape;1308;p8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8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8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8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29" y="1587644"/>
            <a:ext cx="5282350" cy="43916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9"/>
          <p:cNvSpPr txBox="1"/>
          <p:nvPr/>
        </p:nvSpPr>
        <p:spPr>
          <a:xfrm>
            <a:off x="6224179" y="1679322"/>
            <a:ext cx="29199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activity/list_act_update.jsp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단체회원은 자신이 작성한 대외활동 및 공모전 게시물을 수정할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수정하기 버튼을 클릭하면 js/myspec.js의 act_update() (혹은 con_update()) 함수에서 유효성을 검사하고 list_act_updatePro.jsp에서 DB의 내용을 갱신한다.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조회수와 게시물 승인 여부를 툴팁으로 확인할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4" name="Google Shape;131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178" y="5094987"/>
            <a:ext cx="1657582" cy="10097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89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89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1" name="Google Shape;1321;p9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2" name="Google Shape;1322;p90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3" name="Google Shape;1323;p90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p9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9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9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9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90"/>
          <p:cNvSpPr txBox="1"/>
          <p:nvPr/>
        </p:nvSpPr>
        <p:spPr>
          <a:xfrm>
            <a:off x="4534303" y="1587644"/>
            <a:ext cx="36678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썸네일 버튼을 클릭하여 썸네일 파일을 지정하면 지정된 파일의 이미지와 파일명을 출력한다.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이미지는 js/myspec.js의 get_thumb()에서 로컬 저장소의 지정된 파일을 base64 형식으로 출력한다.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9" name="Google Shape;132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29" y="1587644"/>
            <a:ext cx="3334215" cy="369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90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90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6" name="Google Shape;1336;p9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7" name="Google Shape;1337;p9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9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9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9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9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9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Google Shape;134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29" y="1519429"/>
            <a:ext cx="4301138" cy="38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829" y="4798914"/>
            <a:ext cx="5517611" cy="151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91"/>
          <p:cNvSpPr txBox="1"/>
          <p:nvPr/>
        </p:nvSpPr>
        <p:spPr>
          <a:xfrm>
            <a:off x="5242967" y="1530420"/>
            <a:ext cx="3211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FileReader 객체의 readAsDataURL() 메소드를 사용하여 로컬 저장소의 이미지 파일을 base64 형식으로 변환하여 출력한다.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파일을 서버에 전송하지 않는다.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91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p91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0"/>
          <p:cNvCxnSpPr/>
          <p:nvPr/>
        </p:nvCxnSpPr>
        <p:spPr>
          <a:xfrm>
            <a:off x="683568" y="-371068"/>
            <a:ext cx="0" cy="7472476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0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0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3425373" y="4602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적용기술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588" y="3888713"/>
            <a:ext cx="2383446" cy="114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188" y="1135004"/>
            <a:ext cx="2880300" cy="191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7849" y="1288875"/>
            <a:ext cx="1166775" cy="132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9500" y="2735563"/>
            <a:ext cx="1059644" cy="10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5612" y="5210763"/>
            <a:ext cx="2607427" cy="11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763" y="2862400"/>
            <a:ext cx="3272975" cy="80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1350" y="5425096"/>
            <a:ext cx="3065925" cy="8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2788" y="1327201"/>
            <a:ext cx="2835476" cy="114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5038" y="4140444"/>
            <a:ext cx="3628561" cy="8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3362815" y="48346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434823" y="45045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적용기술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2" name="Google Shape;1352;p92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3" name="Google Shape;1353;p92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92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p92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92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92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92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92"/>
          <p:cNvSpPr txBox="1"/>
          <p:nvPr/>
        </p:nvSpPr>
        <p:spPr>
          <a:xfrm>
            <a:off x="4645033" y="1587644"/>
            <a:ext cx="3809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시작일과 마감일을 DatePicker(JQueryUI)를 통해 수정할 수 있고 수정한 내용은 해당 INPUT에 반영된다.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0" name="Google Shape;136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893" y="1554633"/>
            <a:ext cx="2434289" cy="2121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92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92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93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8" name="Google Shape;1368;p93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9" name="Google Shape;1369;p93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p93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93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93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93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93"/>
          <p:cNvSpPr txBox="1"/>
          <p:nvPr/>
        </p:nvSpPr>
        <p:spPr>
          <a:xfrm>
            <a:off x="5537689" y="1587644"/>
            <a:ext cx="2690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모임지역, 활동혜택, 활동분야, 관심분야(또는 수상혜택, 공모분야)들을 모달창을 통해 수정할 수 있고 수정한 내용은 해당 INPUT에js/myspec.js의 getValue()를 통해 activity/list_act_tagPro.jsp로 전달하여 정수에서 문자열로 변환한다.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993" y="1588705"/>
            <a:ext cx="4530746" cy="106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993" y="2928031"/>
            <a:ext cx="3324689" cy="3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3"/>
          <p:cNvSpPr txBox="1"/>
          <p:nvPr/>
        </p:nvSpPr>
        <p:spPr>
          <a:xfrm>
            <a:off x="1043608" y="3710902"/>
            <a:ext cx="7417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값은 모달창내 폼에 저장하고 INPUT출력한다.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activity/list_act_updatePro.jsp(혹은 contest/list_con_updatePro.jsp)에 전달할때 모든 폼의 값을 병합하여 js/myspec.js의 act_update()(혹은 con_update())를 통해 전달한다.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FormData객체를 생성해 Ajax 방식으로 전송한다.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93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9" name="Google Shape;1379;p93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4" name="Google Shape;1384;p94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5" name="Google Shape;1385;p94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p94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p94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94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94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94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9471" y="713993"/>
            <a:ext cx="5430008" cy="543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6" name="Google Shape;1396;p95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7" name="Google Shape;1397;p95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8" name="Google Shape;1398;p95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95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95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95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95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773" y="1587644"/>
            <a:ext cx="4987483" cy="4987483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95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5" name="Google Shape;1405;p95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수정페이지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9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1" name="Google Shape;1411;p96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96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9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9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96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8" name="Google Shape;1418;p96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상세보기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0600" y="1426950"/>
            <a:ext cx="4818976" cy="51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9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5" name="Google Shape;1425;p97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6" name="Google Shape;1426;p97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7" name="Google Shape;1427;p9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9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9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9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711" y="1554633"/>
            <a:ext cx="5287113" cy="2643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97"/>
          <p:cNvSpPr txBox="1"/>
          <p:nvPr/>
        </p:nvSpPr>
        <p:spPr>
          <a:xfrm>
            <a:off x="6233665" y="1554633"/>
            <a:ext cx="29103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상세보기 페이지를 통해 대외활동, 공모전 게시물을 조회할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일반회원은 스크랩 버튼을 클릭하여 게시물을 스크랩 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공유하기 버튼을 클릭하여 게시물을 공유할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953" y="4439567"/>
            <a:ext cx="3972480" cy="19576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97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p97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상세보기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0" name="Google Shape;1440;p9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1" name="Google Shape;1441;p98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2" name="Google Shape;1442;p98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3" name="Google Shape;1443;p9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9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9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7" name="Google Shape;144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711" y="1583241"/>
            <a:ext cx="7930670" cy="133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8"/>
          <p:cNvPicPr preferRelativeResize="0"/>
          <p:nvPr/>
        </p:nvPicPr>
        <p:blipFill rotWithShape="1">
          <a:blip r:embed="rId4">
            <a:alphaModFix/>
          </a:blip>
          <a:srcRect b="54985" l="0" r="49034" t="0"/>
          <a:stretch/>
        </p:blipFill>
        <p:spPr>
          <a:xfrm>
            <a:off x="950711" y="3222282"/>
            <a:ext cx="3621281" cy="3087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8"/>
          <p:cNvSpPr txBox="1"/>
          <p:nvPr/>
        </p:nvSpPr>
        <p:spPr>
          <a:xfrm>
            <a:off x="4916046" y="3189293"/>
            <a:ext cx="2910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문의하기 버튼을 클릭하여 주최기관 이메일로 대외활동 및 공모전에 관해 문의할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98"/>
          <p:cNvSpPr/>
          <p:nvPr/>
        </p:nvSpPr>
        <p:spPr>
          <a:xfrm>
            <a:off x="3467990" y="61451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98"/>
          <p:cNvSpPr txBox="1"/>
          <p:nvPr/>
        </p:nvSpPr>
        <p:spPr>
          <a:xfrm>
            <a:off x="3539998" y="58150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상세보기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6" name="Google Shape;1456;p9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99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99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p9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9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9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9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99"/>
          <p:cNvSpPr/>
          <p:nvPr/>
        </p:nvSpPr>
        <p:spPr>
          <a:xfrm>
            <a:off x="3462515" y="587268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99"/>
          <p:cNvSpPr txBox="1"/>
          <p:nvPr/>
        </p:nvSpPr>
        <p:spPr>
          <a:xfrm>
            <a:off x="3534523" y="554257"/>
            <a:ext cx="273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상세보기 댓글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750" y="1587644"/>
            <a:ext cx="7512844" cy="176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99"/>
          <p:cNvPicPr preferRelativeResize="0"/>
          <p:nvPr/>
        </p:nvPicPr>
        <p:blipFill rotWithShape="1">
          <a:blip r:embed="rId4">
            <a:alphaModFix/>
          </a:blip>
          <a:srcRect b="25278" l="0" r="0" t="0"/>
          <a:stretch/>
        </p:blipFill>
        <p:spPr>
          <a:xfrm>
            <a:off x="931647" y="3790760"/>
            <a:ext cx="8069456" cy="248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100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1472" name="Google Shape;1472;p100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en-US" sz="3000">
                  <a:solidFill>
                    <a:srgbClr val="F2F2F2"/>
                  </a:solidFill>
                </a:rPr>
                <a:t>깃허브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00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rgbClr val="F2F2F2"/>
                  </a:solidFill>
                </a:rPr>
                <a:t>gitthub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8" name="Google Shape;1478;p101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01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9" name="Google Shape;1479;p101"/>
          <p:cNvSpPr/>
          <p:nvPr/>
        </p:nvSpPr>
        <p:spPr>
          <a:xfrm>
            <a:off x="-9283" y="2268509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p101"/>
          <p:cNvSpPr/>
          <p:nvPr/>
        </p:nvSpPr>
        <p:spPr>
          <a:xfrm rot="5400000">
            <a:off x="702826" y="2598512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p101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01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01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01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컴퓨터이(가) 표시된 사진&#10;&#10;자동 생성된 설명" id="1485" name="Google Shape;148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056" y="2156164"/>
            <a:ext cx="5216497" cy="425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01"/>
          <p:cNvSpPr txBox="1"/>
          <p:nvPr/>
        </p:nvSpPr>
        <p:spPr>
          <a:xfrm>
            <a:off x="3109152" y="1346625"/>
            <a:ext cx="3963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https://github.com/jgj0812/U_MYSPEC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에서 프로젝트의 코드를 확인할 수 있습니다.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01"/>
          <p:cNvSpPr/>
          <p:nvPr/>
        </p:nvSpPr>
        <p:spPr>
          <a:xfrm>
            <a:off x="3304040" y="392193"/>
            <a:ext cx="288030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101"/>
          <p:cNvSpPr txBox="1"/>
          <p:nvPr/>
        </p:nvSpPr>
        <p:spPr>
          <a:xfrm>
            <a:off x="3482800" y="359200"/>
            <a:ext cx="25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1"/>
          <p:cNvGrpSpPr/>
          <p:nvPr/>
        </p:nvGrpSpPr>
        <p:grpSpPr>
          <a:xfrm>
            <a:off x="2940152" y="3029213"/>
            <a:ext cx="3263691" cy="799584"/>
            <a:chOff x="3319962" y="3199187"/>
            <a:chExt cx="2165400" cy="799584"/>
          </a:xfrm>
        </p:grpSpPr>
        <p:sp>
          <p:nvSpPr>
            <p:cNvPr id="195" name="Google Shape;195;p21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데이터베이스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02"/>
          <p:cNvGrpSpPr/>
          <p:nvPr/>
        </p:nvGrpSpPr>
        <p:grpSpPr>
          <a:xfrm>
            <a:off x="2629422" y="3029209"/>
            <a:ext cx="3885161" cy="799584"/>
            <a:chOff x="3319962" y="3199187"/>
            <a:chExt cx="2165400" cy="799584"/>
          </a:xfrm>
        </p:grpSpPr>
        <p:sp>
          <p:nvSpPr>
            <p:cNvPr id="1494" name="Google Shape;1494;p102"/>
            <p:cNvSpPr txBox="1"/>
            <p:nvPr/>
          </p:nvSpPr>
          <p:spPr>
            <a:xfrm>
              <a:off x="3319962" y="3199187"/>
              <a:ext cx="216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시연 및 질문</a:t>
              </a:r>
              <a:endParaRPr b="1" i="0" sz="3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02"/>
            <p:cNvSpPr txBox="1"/>
            <p:nvPr/>
          </p:nvSpPr>
          <p:spPr>
            <a:xfrm>
              <a:off x="3547514" y="3629471"/>
              <a:ext cx="171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123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0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03"/>
          <p:cNvSpPr txBox="1"/>
          <p:nvPr/>
        </p:nvSpPr>
        <p:spPr>
          <a:xfrm>
            <a:off x="3873425" y="6052325"/>
            <a:ext cx="607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자바(Java)기반 모바일&amp;파이썬 임베디드 응용SW개발자 |  C조</a:t>
            </a:r>
            <a:endParaRPr b="0" i="0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03"/>
          <p:cNvSpPr txBox="1"/>
          <p:nvPr/>
        </p:nvSpPr>
        <p:spPr>
          <a:xfrm>
            <a:off x="786143" y="2969530"/>
            <a:ext cx="2754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대외활동, 공모전 추천 사이트 MySpec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